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4449" r:id="rId2"/>
    <p:sldMasterId id="2147484473" r:id="rId3"/>
  </p:sldMasterIdLst>
  <p:notesMasterIdLst>
    <p:notesMasterId r:id="rId8"/>
  </p:notesMasterIdLst>
  <p:handoutMasterIdLst>
    <p:handoutMasterId r:id="rId9"/>
  </p:handoutMasterIdLst>
  <p:sldIdLst>
    <p:sldId id="343" r:id="rId4"/>
    <p:sldId id="431" r:id="rId5"/>
    <p:sldId id="422" r:id="rId6"/>
    <p:sldId id="424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B0BF"/>
    <a:srgbClr val="5A7464"/>
    <a:srgbClr val="D1B338"/>
    <a:srgbClr val="D97033"/>
    <a:srgbClr val="EBE8E6"/>
    <a:srgbClr val="F8FA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40" autoAdjust="0"/>
    <p:restoredTop sz="67894" autoAdjust="0"/>
  </p:normalViewPr>
  <p:slideViewPr>
    <p:cSldViewPr snapToGrid="0" snapToObjects="1" showGuides="1">
      <p:cViewPr varScale="1">
        <p:scale>
          <a:sx n="64" d="100"/>
          <a:sy n="64" d="100"/>
        </p:scale>
        <p:origin x="114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0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637"/>
    </p:cViewPr>
  </p:sorterViewPr>
  <p:notesViewPr>
    <p:cSldViewPr snapToGrid="0" snapToObjects="1">
      <p:cViewPr varScale="1">
        <p:scale>
          <a:sx n="56" d="100"/>
          <a:sy n="56" d="100"/>
        </p:scale>
        <p:origin x="285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D5BB6B-24B1-4CFC-B7B6-A14943A4251D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3C07F4-1759-4A0F-B072-BB5DF889DC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028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F6370A0-7361-4DAF-BD51-CB8D4FA6BB3B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1633F96-3A66-4527-BD00-BC6A3CEA9E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753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9ACD4D-EA92-450D-934C-F8F1B71AC67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330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>
            <a:lvl1pPr>
              <a:defRPr sz="3600" b="1" spc="3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defRPr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2900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AB3A-01C7-F842-AE79-8D9F001A0411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00577-4D5A-2540-B682-38B8D9B1628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171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AB3A-01C7-F842-AE79-8D9F001A0411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00577-4D5A-2540-B682-38B8D9B1628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7964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60248" y="6248400"/>
            <a:ext cx="8223250" cy="635"/>
          </a:xfrm>
          <a:custGeom>
            <a:avLst/>
            <a:gdLst/>
            <a:ahLst/>
            <a:cxnLst/>
            <a:rect l="l" t="t" r="r" b="b"/>
            <a:pathLst>
              <a:path w="8223250" h="635">
                <a:moveTo>
                  <a:pt x="0" y="0"/>
                </a:moveTo>
                <a:lnTo>
                  <a:pt x="8222996" y="12"/>
                </a:lnTo>
              </a:path>
            </a:pathLst>
          </a:custGeom>
          <a:ln w="12192">
            <a:solidFill>
              <a:srgbClr val="F1F1F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019290" y="6354150"/>
            <a:ext cx="676822" cy="3316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07542" y="710260"/>
            <a:ext cx="7728915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>
                <a:solidFill>
                  <a:srgbClr val="000000"/>
                </a:solidFill>
              </a:rPr>
              <a:t>N</a:t>
            </a:r>
            <a:r>
              <a:rPr spc="6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O</a:t>
            </a:r>
            <a:r>
              <a:rPr spc="6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R</a:t>
            </a:r>
            <a:r>
              <a:rPr spc="6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T</a:t>
            </a:r>
            <a:r>
              <a:rPr spc="5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H</a:t>
            </a:r>
            <a:r>
              <a:rPr spc="16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C</a:t>
            </a:r>
            <a:r>
              <a:rPr spc="6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A</a:t>
            </a:r>
            <a:r>
              <a:rPr spc="5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R</a:t>
            </a:r>
            <a:r>
              <a:rPr spc="6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O</a:t>
            </a:r>
            <a:r>
              <a:rPr spc="6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L</a:t>
            </a:r>
            <a:r>
              <a:rPr spc="5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I</a:t>
            </a:r>
            <a:r>
              <a:rPr spc="6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N</a:t>
            </a:r>
            <a:r>
              <a:rPr spc="6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A</a:t>
            </a:r>
            <a:r>
              <a:rPr spc="17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A</a:t>
            </a:r>
            <a:r>
              <a:rPr spc="5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S</a:t>
            </a:r>
            <a:r>
              <a:rPr spc="7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S</a:t>
            </a:r>
            <a:r>
              <a:rPr spc="7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O</a:t>
            </a:r>
            <a:r>
              <a:rPr spc="6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C</a:t>
            </a:r>
            <a:r>
              <a:rPr spc="6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I</a:t>
            </a:r>
            <a:r>
              <a:rPr spc="6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A</a:t>
            </a:r>
            <a:r>
              <a:rPr spc="5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T</a:t>
            </a:r>
            <a:r>
              <a:rPr spc="5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I</a:t>
            </a:r>
            <a:r>
              <a:rPr spc="6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O</a:t>
            </a:r>
            <a:r>
              <a:rPr spc="6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N</a:t>
            </a:r>
            <a:r>
              <a:rPr spc="19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O</a:t>
            </a:r>
            <a:r>
              <a:rPr spc="6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F</a:t>
            </a:r>
            <a:r>
              <a:rPr spc="15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C</a:t>
            </a:r>
            <a:r>
              <a:rPr spc="6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E</a:t>
            </a:r>
            <a:r>
              <a:rPr spc="7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R</a:t>
            </a:r>
            <a:r>
              <a:rPr spc="6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T</a:t>
            </a:r>
            <a:r>
              <a:rPr spc="5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I</a:t>
            </a:r>
            <a:r>
              <a:rPr spc="6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F</a:t>
            </a:r>
            <a:r>
              <a:rPr spc="7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I</a:t>
            </a:r>
            <a:r>
              <a:rPr spc="6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E</a:t>
            </a:r>
            <a:r>
              <a:rPr spc="7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D</a:t>
            </a:r>
            <a:r>
              <a:rPr spc="15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P</a:t>
            </a:r>
            <a:r>
              <a:rPr spc="8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U</a:t>
            </a:r>
            <a:r>
              <a:rPr spc="6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B</a:t>
            </a:r>
            <a:r>
              <a:rPr spc="6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L</a:t>
            </a:r>
            <a:r>
              <a:rPr spc="5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I</a:t>
            </a:r>
            <a:r>
              <a:rPr spc="6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C</a:t>
            </a:r>
            <a:r>
              <a:rPr spc="13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A</a:t>
            </a:r>
            <a:r>
              <a:rPr spc="5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C</a:t>
            </a:r>
            <a:r>
              <a:rPr spc="6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C</a:t>
            </a:r>
            <a:r>
              <a:rPr spc="6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O</a:t>
            </a:r>
            <a:r>
              <a:rPr spc="6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U</a:t>
            </a:r>
            <a:r>
              <a:rPr spc="6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N</a:t>
            </a:r>
            <a:r>
              <a:rPr spc="6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T</a:t>
            </a:r>
            <a:r>
              <a:rPr spc="5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A</a:t>
            </a:r>
            <a:r>
              <a:rPr spc="5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N</a:t>
            </a:r>
            <a:r>
              <a:rPr spc="6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T</a:t>
            </a:r>
            <a:r>
              <a:rPr spc="5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9/23/2019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574535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4930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232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857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426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060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1" y="1825625"/>
            <a:ext cx="3811465" cy="435133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703886" y="1825625"/>
            <a:ext cx="3811465" cy="435133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88233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2980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857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4655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060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212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 spc="3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defRPr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704150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89168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857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44985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060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28650" y="1027904"/>
            <a:ext cx="3705958" cy="5126712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4580793" y="1027908"/>
            <a:ext cx="3934558" cy="512670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673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28650" y="1027904"/>
            <a:ext cx="3705958" cy="5126712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4580793" y="1027908"/>
            <a:ext cx="3934558" cy="512670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8502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857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28650" y="1027904"/>
            <a:ext cx="3705958" cy="5126712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4580793" y="1027908"/>
            <a:ext cx="3934558" cy="512670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361860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69" y="487682"/>
            <a:ext cx="8199664" cy="786449"/>
          </a:xfrm>
        </p:spPr>
        <p:txBody>
          <a:bodyPr lIns="0" tIns="0" rIns="0" bIns="0">
            <a:noAutofit/>
          </a:bodyPr>
          <a:lstStyle>
            <a:lvl1pPr algn="l">
              <a:defRPr sz="2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19612" y="1996370"/>
            <a:ext cx="1866794" cy="3080523"/>
          </a:xfrm>
          <a:solidFill>
            <a:schemeClr val="accent5"/>
          </a:solidFill>
        </p:spPr>
        <p:txBody>
          <a:bodyPr lIns="182880" tIns="182880" bIns="18288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600" b="1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  <a:defRPr sz="14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2597472" y="1996370"/>
            <a:ext cx="1866794" cy="3080523"/>
          </a:xfrm>
          <a:solidFill>
            <a:schemeClr val="accent3"/>
          </a:solidFill>
        </p:spPr>
        <p:txBody>
          <a:bodyPr lIns="182880" tIns="182880" bIns="18288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600" b="1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  <a:defRPr sz="14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4675332" y="1996370"/>
            <a:ext cx="1866794" cy="3080523"/>
          </a:xfrm>
          <a:solidFill>
            <a:schemeClr val="accent4"/>
          </a:solidFill>
        </p:spPr>
        <p:txBody>
          <a:bodyPr lIns="182880" tIns="182880" bIns="18288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600" b="1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  <a:defRPr sz="14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753193" y="1996370"/>
            <a:ext cx="1866794" cy="3080523"/>
          </a:xfrm>
          <a:solidFill>
            <a:schemeClr val="accent6"/>
          </a:solidFill>
        </p:spPr>
        <p:txBody>
          <a:bodyPr lIns="182880" tIns="182880" bIns="18288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600" b="1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  <a:defRPr sz="14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510778" y="6405564"/>
            <a:ext cx="214313" cy="363537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lang="en-US" sz="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5EA6895-C18E-444E-82ED-956E2384C6FA}" type="slidenum">
              <a:rPr>
                <a:solidFill>
                  <a:srgbClr val="1D1D1D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dirty="0">
              <a:solidFill>
                <a:srgbClr val="1D1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73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vider with quote, purpl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060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728701" y="2432275"/>
            <a:ext cx="7751912" cy="1822972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ctr">
              <a:lnSpc>
                <a:spcPts val="6400"/>
              </a:lnSpc>
              <a:spcBef>
                <a:spcPts val="0"/>
              </a:spcBef>
              <a:buNone/>
              <a:defRPr sz="88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728700" y="4515896"/>
            <a:ext cx="7751912" cy="1317141"/>
          </a:xfrm>
        </p:spPr>
        <p:txBody>
          <a:bodyPr/>
          <a:lstStyle>
            <a:lvl1pPr marL="0" indent="0" algn="ctr">
              <a:buFontTx/>
              <a:buNone/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69641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purpl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728701" y="2432275"/>
            <a:ext cx="7751912" cy="1822972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ctr">
              <a:lnSpc>
                <a:spcPts val="6400"/>
              </a:lnSpc>
              <a:spcBef>
                <a:spcPts val="0"/>
              </a:spcBef>
              <a:buNone/>
              <a:defRPr sz="88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728700" y="4515896"/>
            <a:ext cx="7751912" cy="1317141"/>
          </a:xfrm>
        </p:spPr>
        <p:txBody>
          <a:bodyPr/>
          <a:lstStyle>
            <a:lvl1pPr marL="0" indent="0" algn="ctr">
              <a:buFontTx/>
              <a:buNone/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45492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vider with quote, purpl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" y="0"/>
            <a:ext cx="9176147" cy="6858000"/>
          </a:xfrm>
          <a:prstGeom prst="rect">
            <a:avLst/>
          </a:prstGeom>
          <a:solidFill>
            <a:srgbClr val="00857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728701" y="2432275"/>
            <a:ext cx="7751912" cy="1822972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ctr">
              <a:lnSpc>
                <a:spcPts val="6400"/>
              </a:lnSpc>
              <a:spcBef>
                <a:spcPts val="0"/>
              </a:spcBef>
              <a:buNone/>
              <a:defRPr sz="88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728700" y="4515896"/>
            <a:ext cx="7751912" cy="1317141"/>
          </a:xfrm>
        </p:spPr>
        <p:txBody>
          <a:bodyPr/>
          <a:lstStyle>
            <a:lvl1pPr marL="0" indent="0" algn="ctr">
              <a:buFontTx/>
              <a:buNone/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39051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60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 spc="3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 spc="3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AB3A-01C7-F842-AE79-8D9F001A0411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00577-4D5A-2540-B682-38B8D9B1628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56026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4532243" cy="6858000"/>
          </a:xfrm>
        </p:spPr>
        <p:txBody>
          <a:bodyPr rtlCol="0">
            <a:normAutofit/>
          </a:bodyPr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8642330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69" y="487680"/>
            <a:ext cx="7772400" cy="788471"/>
          </a:xfrm>
        </p:spPr>
        <p:txBody>
          <a:bodyPr lIns="0" tIns="0" rIns="0" bIns="0" anchor="t">
            <a:noAutofit/>
          </a:bodyPr>
          <a:lstStyle>
            <a:lvl1pPr algn="l">
              <a:defRPr sz="2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99170" y="1602318"/>
            <a:ext cx="7772399" cy="4466167"/>
          </a:xfrm>
        </p:spPr>
        <p:txBody>
          <a:bodyPr>
            <a:noAutofit/>
          </a:bodyPr>
          <a:lstStyle>
            <a:lvl1pPr>
              <a:spcAft>
                <a:spcPts val="1200"/>
              </a:spcAft>
              <a:defRPr/>
            </a:lvl1pPr>
            <a:lvl2pPr>
              <a:spcAft>
                <a:spcPts val="1200"/>
              </a:spcAft>
              <a:defRPr/>
            </a:lvl2pPr>
            <a:lvl3pPr>
              <a:spcAft>
                <a:spcPts val="1200"/>
              </a:spcAft>
              <a:defRPr/>
            </a:lvl3pPr>
            <a:lvl4pPr>
              <a:spcAft>
                <a:spcPts val="1200"/>
              </a:spcAft>
              <a:defRPr/>
            </a:lvl4pPr>
            <a:lvl5pPr>
              <a:spcAft>
                <a:spcPts val="1200"/>
              </a:spcAft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510778" y="6405564"/>
            <a:ext cx="214313" cy="363537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 defTabSz="685783">
              <a:defRPr lang="en-US" sz="800" kern="1200">
                <a:solidFill>
                  <a:srgbClr val="1D1D1D"/>
                </a:solidFill>
                <a:latin typeface="+mn-lt"/>
                <a:ea typeface="+mn-ea"/>
                <a:cs typeface="+mn-cs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29AB76F-AFDA-41DA-A74F-1714019B7E39}" type="slidenum">
              <a:rPr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463776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2528358" y="-2398036"/>
            <a:ext cx="3592972" cy="4790629"/>
          </a:xfrm>
          <a:custGeom>
            <a:avLst/>
            <a:gdLst>
              <a:gd name="connsiteX0" fmla="*/ 2395314 w 4790629"/>
              <a:gd name="connsiteY0" fmla="*/ 0 h 4790629"/>
              <a:gd name="connsiteX1" fmla="*/ 4790629 w 4790629"/>
              <a:gd name="connsiteY1" fmla="*/ 2395315 h 4790629"/>
              <a:gd name="connsiteX2" fmla="*/ 2395314 w 4790629"/>
              <a:gd name="connsiteY2" fmla="*/ 4790629 h 4790629"/>
              <a:gd name="connsiteX3" fmla="*/ 0 w 4790629"/>
              <a:gd name="connsiteY3" fmla="*/ 2395315 h 479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90629" h="4790629">
                <a:moveTo>
                  <a:pt x="2395314" y="0"/>
                </a:moveTo>
                <a:lnTo>
                  <a:pt x="4790629" y="2395315"/>
                </a:lnTo>
                <a:lnTo>
                  <a:pt x="2395314" y="4790629"/>
                </a:lnTo>
                <a:lnTo>
                  <a:pt x="0" y="239531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4590990" y="352141"/>
            <a:ext cx="3592972" cy="4790629"/>
          </a:xfrm>
          <a:custGeom>
            <a:avLst/>
            <a:gdLst>
              <a:gd name="connsiteX0" fmla="*/ 2395315 w 4790629"/>
              <a:gd name="connsiteY0" fmla="*/ 0 h 4790629"/>
              <a:gd name="connsiteX1" fmla="*/ 4790629 w 4790629"/>
              <a:gd name="connsiteY1" fmla="*/ 2395315 h 4790629"/>
              <a:gd name="connsiteX2" fmla="*/ 2395315 w 4790629"/>
              <a:gd name="connsiteY2" fmla="*/ 4790629 h 4790629"/>
              <a:gd name="connsiteX3" fmla="*/ 0 w 4790629"/>
              <a:gd name="connsiteY3" fmla="*/ 2395315 h 479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90629" h="4790629">
                <a:moveTo>
                  <a:pt x="2395315" y="0"/>
                </a:moveTo>
                <a:lnTo>
                  <a:pt x="4790629" y="2395315"/>
                </a:lnTo>
                <a:lnTo>
                  <a:pt x="2395315" y="4790629"/>
                </a:lnTo>
                <a:lnTo>
                  <a:pt x="0" y="239531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2"/>
          </p:nvPr>
        </p:nvSpPr>
        <p:spPr>
          <a:xfrm>
            <a:off x="6653622" y="-2398035"/>
            <a:ext cx="3592972" cy="4790629"/>
          </a:xfrm>
          <a:custGeom>
            <a:avLst/>
            <a:gdLst>
              <a:gd name="connsiteX0" fmla="*/ 2395314 w 4790629"/>
              <a:gd name="connsiteY0" fmla="*/ 0 h 4790629"/>
              <a:gd name="connsiteX1" fmla="*/ 4790629 w 4790629"/>
              <a:gd name="connsiteY1" fmla="*/ 2395315 h 4790629"/>
              <a:gd name="connsiteX2" fmla="*/ 2395314 w 4790629"/>
              <a:gd name="connsiteY2" fmla="*/ 4790629 h 4790629"/>
              <a:gd name="connsiteX3" fmla="*/ 0 w 4790629"/>
              <a:gd name="connsiteY3" fmla="*/ 2395315 h 479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90629" h="4790629">
                <a:moveTo>
                  <a:pt x="2395314" y="0"/>
                </a:moveTo>
                <a:lnTo>
                  <a:pt x="4790629" y="2395315"/>
                </a:lnTo>
                <a:lnTo>
                  <a:pt x="2395314" y="4790629"/>
                </a:lnTo>
                <a:lnTo>
                  <a:pt x="0" y="239531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8716254" y="352141"/>
            <a:ext cx="3592972" cy="4790629"/>
          </a:xfrm>
          <a:custGeom>
            <a:avLst/>
            <a:gdLst>
              <a:gd name="connsiteX0" fmla="*/ 2395314 w 4790629"/>
              <a:gd name="connsiteY0" fmla="*/ 0 h 4790629"/>
              <a:gd name="connsiteX1" fmla="*/ 4790629 w 4790629"/>
              <a:gd name="connsiteY1" fmla="*/ 2395315 h 4790629"/>
              <a:gd name="connsiteX2" fmla="*/ 2395314 w 4790629"/>
              <a:gd name="connsiteY2" fmla="*/ 4790629 h 4790629"/>
              <a:gd name="connsiteX3" fmla="*/ 0 w 4790629"/>
              <a:gd name="connsiteY3" fmla="*/ 2395315 h 479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90629" h="4790629">
                <a:moveTo>
                  <a:pt x="2395314" y="0"/>
                </a:moveTo>
                <a:lnTo>
                  <a:pt x="4790629" y="2395315"/>
                </a:lnTo>
                <a:lnTo>
                  <a:pt x="2395314" y="4790629"/>
                </a:lnTo>
                <a:lnTo>
                  <a:pt x="0" y="239531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6653624" y="3102316"/>
            <a:ext cx="3592972" cy="4790629"/>
          </a:xfrm>
          <a:custGeom>
            <a:avLst/>
            <a:gdLst>
              <a:gd name="connsiteX0" fmla="*/ 2395315 w 4790629"/>
              <a:gd name="connsiteY0" fmla="*/ 0 h 4790629"/>
              <a:gd name="connsiteX1" fmla="*/ 4790629 w 4790629"/>
              <a:gd name="connsiteY1" fmla="*/ 2395315 h 4790629"/>
              <a:gd name="connsiteX2" fmla="*/ 2395315 w 4790629"/>
              <a:gd name="connsiteY2" fmla="*/ 4790629 h 4790629"/>
              <a:gd name="connsiteX3" fmla="*/ 0 w 4790629"/>
              <a:gd name="connsiteY3" fmla="*/ 2395315 h 479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90629" h="4790629">
                <a:moveTo>
                  <a:pt x="2395315" y="0"/>
                </a:moveTo>
                <a:lnTo>
                  <a:pt x="4790629" y="2395315"/>
                </a:lnTo>
                <a:lnTo>
                  <a:pt x="2395315" y="4790629"/>
                </a:lnTo>
                <a:lnTo>
                  <a:pt x="0" y="239531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8164682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528" y="194439"/>
            <a:ext cx="8228271" cy="731520"/>
          </a:xfrm>
        </p:spPr>
        <p:txBody>
          <a:bodyPr lIns="0" tIns="0" rIns="0" bIns="0">
            <a:noAutofit/>
          </a:bodyPr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57200" y="6405564"/>
            <a:ext cx="214313" cy="363537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lang="en-US" sz="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21CE57D-C375-4CC2-9B53-E79A1B88637F}" type="slidenum">
              <a:rPr>
                <a:solidFill>
                  <a:srgbClr val="1D1D1D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dirty="0">
              <a:solidFill>
                <a:srgbClr val="1D1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1333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xt 1/4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 Third Path-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61" t="2150" r="21355" b="7549"/>
          <a:stretch>
            <a:fillRect/>
          </a:stretch>
        </p:blipFill>
        <p:spPr bwMode="auto">
          <a:xfrm>
            <a:off x="6860382" y="-12700"/>
            <a:ext cx="2293144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Background Third Path-0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61" t="2150" r="21355" b="7549"/>
          <a:stretch>
            <a:fillRect/>
          </a:stretch>
        </p:blipFill>
        <p:spPr bwMode="auto">
          <a:xfrm>
            <a:off x="6860382" y="-12700"/>
            <a:ext cx="2293144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70" y="487681"/>
            <a:ext cx="6079430" cy="786453"/>
          </a:xfrm>
        </p:spPr>
        <p:txBody>
          <a:bodyPr lIns="0" tIns="0" rIns="0" bIns="0" anchor="t">
            <a:noAutofit/>
          </a:bodyPr>
          <a:lstStyle>
            <a:lvl1pPr algn="l">
              <a:defRPr sz="2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99169" y="1602318"/>
            <a:ext cx="6079431" cy="446616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Tx/>
              <a:buNone/>
              <a:defRPr sz="2000">
                <a:solidFill>
                  <a:schemeClr val="bg2"/>
                </a:solidFill>
              </a:defRPr>
            </a:lvl1pPr>
            <a:lvl2pPr marL="230183" indent="-17373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2000">
                <a:solidFill>
                  <a:schemeClr val="bg2"/>
                </a:solidFill>
              </a:defRPr>
            </a:lvl2pPr>
            <a:lvl3pPr marL="455602" indent="-225419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Lucida Grande"/>
              <a:buChar char="–"/>
              <a:defRPr sz="1400">
                <a:solidFill>
                  <a:schemeClr val="bg2"/>
                </a:solidFill>
              </a:defRPr>
            </a:lvl3pPr>
            <a:lvl4pPr marL="687371" indent="-23177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Lucida Grande"/>
              <a:buChar char="–"/>
              <a:defRPr sz="1400">
                <a:solidFill>
                  <a:schemeClr val="bg2"/>
                </a:solidFill>
              </a:defRPr>
            </a:lvl4pPr>
            <a:lvl5pPr marL="911202" indent="-22383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Lucida Grande"/>
              <a:buChar char="–"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510778" y="6405564"/>
            <a:ext cx="214313" cy="363537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lang="en-US" sz="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57C1225-C8D1-4C18-A6D4-C4F10BF3204A}" type="slidenum">
              <a:rPr>
                <a:solidFill>
                  <a:srgbClr val="1D1D1D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dirty="0">
              <a:solidFill>
                <a:srgbClr val="1D1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74705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20060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65680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857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47753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060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1" y="1825625"/>
            <a:ext cx="3811465" cy="435133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703886" y="1825625"/>
            <a:ext cx="3811465" cy="435133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3358071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749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AB3A-01C7-F842-AE79-8D9F001A0411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00577-4D5A-2540-B682-38B8D9B1628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97130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857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20945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060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61556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8177127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857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48868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060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28650" y="1027904"/>
            <a:ext cx="3705958" cy="5126712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4580793" y="1027908"/>
            <a:ext cx="3934558" cy="512670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61946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28650" y="1027904"/>
            <a:ext cx="3705958" cy="5126712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4580793" y="1027908"/>
            <a:ext cx="3934558" cy="512670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09531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857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28650" y="1027904"/>
            <a:ext cx="3705958" cy="5126712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4580793" y="1027908"/>
            <a:ext cx="3934558" cy="512670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406448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69" y="487682"/>
            <a:ext cx="8199664" cy="786449"/>
          </a:xfrm>
        </p:spPr>
        <p:txBody>
          <a:bodyPr lIns="0" tIns="0" rIns="0" bIns="0">
            <a:noAutofit/>
          </a:bodyPr>
          <a:lstStyle>
            <a:lvl1pPr algn="l">
              <a:defRPr sz="2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19612" y="1996370"/>
            <a:ext cx="1866794" cy="3080523"/>
          </a:xfrm>
          <a:solidFill>
            <a:schemeClr val="accent5"/>
          </a:solidFill>
        </p:spPr>
        <p:txBody>
          <a:bodyPr lIns="182880" tIns="182880" bIns="18288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600" b="1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  <a:defRPr sz="14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2597472" y="1996370"/>
            <a:ext cx="1866794" cy="3080523"/>
          </a:xfrm>
          <a:solidFill>
            <a:schemeClr val="accent3"/>
          </a:solidFill>
        </p:spPr>
        <p:txBody>
          <a:bodyPr lIns="182880" tIns="182880" bIns="18288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600" b="1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  <a:defRPr sz="14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4675332" y="1996370"/>
            <a:ext cx="1866794" cy="3080523"/>
          </a:xfrm>
          <a:solidFill>
            <a:schemeClr val="accent4"/>
          </a:solidFill>
        </p:spPr>
        <p:txBody>
          <a:bodyPr lIns="182880" tIns="182880" bIns="18288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600" b="1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  <a:defRPr sz="14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753193" y="1996370"/>
            <a:ext cx="1866794" cy="3080523"/>
          </a:xfrm>
          <a:solidFill>
            <a:schemeClr val="accent6"/>
          </a:solidFill>
        </p:spPr>
        <p:txBody>
          <a:bodyPr lIns="182880" tIns="182880" bIns="18288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600" b="1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  <a:defRPr sz="14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510778" y="6405564"/>
            <a:ext cx="214313" cy="363537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lang="en-US" sz="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5EA6895-C18E-444E-82ED-956E2384C6FA}" type="slidenum">
              <a:rPr>
                <a:solidFill>
                  <a:srgbClr val="1D1D1D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dirty="0">
              <a:solidFill>
                <a:srgbClr val="1D1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95714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vider with quote, purpl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060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728701" y="2432275"/>
            <a:ext cx="7751912" cy="1822972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ctr">
              <a:lnSpc>
                <a:spcPts val="6400"/>
              </a:lnSpc>
              <a:spcBef>
                <a:spcPts val="0"/>
              </a:spcBef>
              <a:buNone/>
              <a:defRPr sz="88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728700" y="4515896"/>
            <a:ext cx="7751912" cy="1317141"/>
          </a:xfrm>
        </p:spPr>
        <p:txBody>
          <a:bodyPr/>
          <a:lstStyle>
            <a:lvl1pPr marL="0" indent="0" algn="ctr">
              <a:buFontTx/>
              <a:buNone/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014456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purpl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728701" y="2432275"/>
            <a:ext cx="7751912" cy="1822972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ctr">
              <a:lnSpc>
                <a:spcPts val="6400"/>
              </a:lnSpc>
              <a:spcBef>
                <a:spcPts val="0"/>
              </a:spcBef>
              <a:buNone/>
              <a:defRPr sz="88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728700" y="4515896"/>
            <a:ext cx="7751912" cy="1317141"/>
          </a:xfrm>
        </p:spPr>
        <p:txBody>
          <a:bodyPr/>
          <a:lstStyle>
            <a:lvl1pPr marL="0" indent="0" algn="ctr">
              <a:buFontTx/>
              <a:buNone/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9283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AB3A-01C7-F842-AE79-8D9F001A0411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00577-4D5A-2540-B682-38B8D9B1628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42141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vider with quote, purpl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" y="0"/>
            <a:ext cx="9176147" cy="6858000"/>
          </a:xfrm>
          <a:prstGeom prst="rect">
            <a:avLst/>
          </a:prstGeom>
          <a:solidFill>
            <a:srgbClr val="00857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728701" y="2432275"/>
            <a:ext cx="7751912" cy="1822972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ctr">
              <a:lnSpc>
                <a:spcPts val="6400"/>
              </a:lnSpc>
              <a:spcBef>
                <a:spcPts val="0"/>
              </a:spcBef>
              <a:buNone/>
              <a:defRPr sz="88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728700" y="4515896"/>
            <a:ext cx="7751912" cy="1317141"/>
          </a:xfrm>
        </p:spPr>
        <p:txBody>
          <a:bodyPr/>
          <a:lstStyle>
            <a:lvl1pPr marL="0" indent="0" algn="ctr">
              <a:buFontTx/>
              <a:buNone/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459051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40833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4532243" cy="6858000"/>
          </a:xfrm>
        </p:spPr>
        <p:txBody>
          <a:bodyPr rtlCol="0">
            <a:normAutofit/>
          </a:bodyPr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6409606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88065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2528358" y="-2398036"/>
            <a:ext cx="3592972" cy="4790629"/>
          </a:xfrm>
          <a:custGeom>
            <a:avLst/>
            <a:gdLst>
              <a:gd name="connsiteX0" fmla="*/ 2395314 w 4790629"/>
              <a:gd name="connsiteY0" fmla="*/ 0 h 4790629"/>
              <a:gd name="connsiteX1" fmla="*/ 4790629 w 4790629"/>
              <a:gd name="connsiteY1" fmla="*/ 2395315 h 4790629"/>
              <a:gd name="connsiteX2" fmla="*/ 2395314 w 4790629"/>
              <a:gd name="connsiteY2" fmla="*/ 4790629 h 4790629"/>
              <a:gd name="connsiteX3" fmla="*/ 0 w 4790629"/>
              <a:gd name="connsiteY3" fmla="*/ 2395315 h 479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90629" h="4790629">
                <a:moveTo>
                  <a:pt x="2395314" y="0"/>
                </a:moveTo>
                <a:lnTo>
                  <a:pt x="4790629" y="2395315"/>
                </a:lnTo>
                <a:lnTo>
                  <a:pt x="2395314" y="4790629"/>
                </a:lnTo>
                <a:lnTo>
                  <a:pt x="0" y="239531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4590990" y="352141"/>
            <a:ext cx="3592972" cy="4790629"/>
          </a:xfrm>
          <a:custGeom>
            <a:avLst/>
            <a:gdLst>
              <a:gd name="connsiteX0" fmla="*/ 2395315 w 4790629"/>
              <a:gd name="connsiteY0" fmla="*/ 0 h 4790629"/>
              <a:gd name="connsiteX1" fmla="*/ 4790629 w 4790629"/>
              <a:gd name="connsiteY1" fmla="*/ 2395315 h 4790629"/>
              <a:gd name="connsiteX2" fmla="*/ 2395315 w 4790629"/>
              <a:gd name="connsiteY2" fmla="*/ 4790629 h 4790629"/>
              <a:gd name="connsiteX3" fmla="*/ 0 w 4790629"/>
              <a:gd name="connsiteY3" fmla="*/ 2395315 h 479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90629" h="4790629">
                <a:moveTo>
                  <a:pt x="2395315" y="0"/>
                </a:moveTo>
                <a:lnTo>
                  <a:pt x="4790629" y="2395315"/>
                </a:lnTo>
                <a:lnTo>
                  <a:pt x="2395315" y="4790629"/>
                </a:lnTo>
                <a:lnTo>
                  <a:pt x="0" y="239531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2"/>
          </p:nvPr>
        </p:nvSpPr>
        <p:spPr>
          <a:xfrm>
            <a:off x="6653622" y="-2398035"/>
            <a:ext cx="3592972" cy="4790629"/>
          </a:xfrm>
          <a:custGeom>
            <a:avLst/>
            <a:gdLst>
              <a:gd name="connsiteX0" fmla="*/ 2395314 w 4790629"/>
              <a:gd name="connsiteY0" fmla="*/ 0 h 4790629"/>
              <a:gd name="connsiteX1" fmla="*/ 4790629 w 4790629"/>
              <a:gd name="connsiteY1" fmla="*/ 2395315 h 4790629"/>
              <a:gd name="connsiteX2" fmla="*/ 2395314 w 4790629"/>
              <a:gd name="connsiteY2" fmla="*/ 4790629 h 4790629"/>
              <a:gd name="connsiteX3" fmla="*/ 0 w 4790629"/>
              <a:gd name="connsiteY3" fmla="*/ 2395315 h 479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90629" h="4790629">
                <a:moveTo>
                  <a:pt x="2395314" y="0"/>
                </a:moveTo>
                <a:lnTo>
                  <a:pt x="4790629" y="2395315"/>
                </a:lnTo>
                <a:lnTo>
                  <a:pt x="2395314" y="4790629"/>
                </a:lnTo>
                <a:lnTo>
                  <a:pt x="0" y="239531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8716254" y="352141"/>
            <a:ext cx="3592972" cy="4790629"/>
          </a:xfrm>
          <a:custGeom>
            <a:avLst/>
            <a:gdLst>
              <a:gd name="connsiteX0" fmla="*/ 2395314 w 4790629"/>
              <a:gd name="connsiteY0" fmla="*/ 0 h 4790629"/>
              <a:gd name="connsiteX1" fmla="*/ 4790629 w 4790629"/>
              <a:gd name="connsiteY1" fmla="*/ 2395315 h 4790629"/>
              <a:gd name="connsiteX2" fmla="*/ 2395314 w 4790629"/>
              <a:gd name="connsiteY2" fmla="*/ 4790629 h 4790629"/>
              <a:gd name="connsiteX3" fmla="*/ 0 w 4790629"/>
              <a:gd name="connsiteY3" fmla="*/ 2395315 h 479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90629" h="4790629">
                <a:moveTo>
                  <a:pt x="2395314" y="0"/>
                </a:moveTo>
                <a:lnTo>
                  <a:pt x="4790629" y="2395315"/>
                </a:lnTo>
                <a:lnTo>
                  <a:pt x="2395314" y="4790629"/>
                </a:lnTo>
                <a:lnTo>
                  <a:pt x="0" y="239531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6653624" y="3102316"/>
            <a:ext cx="3592972" cy="4790629"/>
          </a:xfrm>
          <a:custGeom>
            <a:avLst/>
            <a:gdLst>
              <a:gd name="connsiteX0" fmla="*/ 2395315 w 4790629"/>
              <a:gd name="connsiteY0" fmla="*/ 0 h 4790629"/>
              <a:gd name="connsiteX1" fmla="*/ 4790629 w 4790629"/>
              <a:gd name="connsiteY1" fmla="*/ 2395315 h 4790629"/>
              <a:gd name="connsiteX2" fmla="*/ 2395315 w 4790629"/>
              <a:gd name="connsiteY2" fmla="*/ 4790629 h 4790629"/>
              <a:gd name="connsiteX3" fmla="*/ 0 w 4790629"/>
              <a:gd name="connsiteY3" fmla="*/ 2395315 h 479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90629" h="4790629">
                <a:moveTo>
                  <a:pt x="2395315" y="0"/>
                </a:moveTo>
                <a:lnTo>
                  <a:pt x="4790629" y="2395315"/>
                </a:lnTo>
                <a:lnTo>
                  <a:pt x="2395315" y="4790629"/>
                </a:lnTo>
                <a:lnTo>
                  <a:pt x="0" y="239531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8829193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528" y="194439"/>
            <a:ext cx="8228271" cy="731520"/>
          </a:xfrm>
        </p:spPr>
        <p:txBody>
          <a:bodyPr lIns="0" tIns="0" rIns="0" bIns="0">
            <a:noAutofit/>
          </a:bodyPr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57200" y="6405564"/>
            <a:ext cx="214313" cy="363537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lang="en-US" sz="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21CE57D-C375-4CC2-9B53-E79A1B88637F}" type="slidenum">
              <a:rPr>
                <a:solidFill>
                  <a:srgbClr val="1D1D1D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dirty="0">
              <a:solidFill>
                <a:srgbClr val="1D1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07727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xt 1/4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 Third Path-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61" t="2150" r="21355" b="7549"/>
          <a:stretch>
            <a:fillRect/>
          </a:stretch>
        </p:blipFill>
        <p:spPr bwMode="auto">
          <a:xfrm>
            <a:off x="6860382" y="-12700"/>
            <a:ext cx="2293144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Background Third Path-0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61" t="2150" r="21355" b="7549"/>
          <a:stretch>
            <a:fillRect/>
          </a:stretch>
        </p:blipFill>
        <p:spPr bwMode="auto">
          <a:xfrm>
            <a:off x="6860382" y="-12700"/>
            <a:ext cx="2293144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70" y="487681"/>
            <a:ext cx="6079430" cy="786453"/>
          </a:xfrm>
        </p:spPr>
        <p:txBody>
          <a:bodyPr lIns="0" tIns="0" rIns="0" bIns="0" anchor="t">
            <a:noAutofit/>
          </a:bodyPr>
          <a:lstStyle>
            <a:lvl1pPr algn="l">
              <a:defRPr sz="2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99169" y="1602318"/>
            <a:ext cx="6079431" cy="446616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Tx/>
              <a:buNone/>
              <a:defRPr sz="2000">
                <a:solidFill>
                  <a:schemeClr val="bg2"/>
                </a:solidFill>
              </a:defRPr>
            </a:lvl1pPr>
            <a:lvl2pPr marL="230183" indent="-17373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2000">
                <a:solidFill>
                  <a:schemeClr val="bg2"/>
                </a:solidFill>
              </a:defRPr>
            </a:lvl2pPr>
            <a:lvl3pPr marL="455602" indent="-225419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Lucida Grande"/>
              <a:buChar char="–"/>
              <a:defRPr sz="1400">
                <a:solidFill>
                  <a:schemeClr val="bg2"/>
                </a:solidFill>
              </a:defRPr>
            </a:lvl3pPr>
            <a:lvl4pPr marL="687371" indent="-23177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Lucida Grande"/>
              <a:buChar char="–"/>
              <a:defRPr sz="1400">
                <a:solidFill>
                  <a:schemeClr val="bg2"/>
                </a:solidFill>
              </a:defRPr>
            </a:lvl4pPr>
            <a:lvl5pPr marL="911202" indent="-22383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Lucida Grande"/>
              <a:buChar char="–"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510778" y="6405564"/>
            <a:ext cx="214313" cy="363537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lang="en-US" sz="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57C1225-C8D1-4C18-A6D4-C4F10BF3204A}" type="slidenum">
              <a:rPr>
                <a:solidFill>
                  <a:srgbClr val="1D1D1D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dirty="0">
              <a:solidFill>
                <a:srgbClr val="1D1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677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AB3A-01C7-F842-AE79-8D9F001A0411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00577-4D5A-2540-B682-38B8D9B1628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973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AB3A-01C7-F842-AE79-8D9F001A0411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00577-4D5A-2540-B682-38B8D9B1628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453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AB3A-01C7-F842-AE79-8D9F001A0411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00577-4D5A-2540-B682-38B8D9B1628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768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AB3A-01C7-F842-AE79-8D9F001A0411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00577-4D5A-2540-B682-38B8D9B1628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869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15.xml"/><Relationship Id="rId21" Type="http://schemas.openxmlformats.org/officeDocument/2006/relationships/slideLayout" Target="../slideLayouts/slideLayout33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2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19" Type="http://schemas.openxmlformats.org/officeDocument/2006/relationships/slideLayout" Target="../slideLayouts/slideLayout31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Relationship Id="rId22" Type="http://schemas.openxmlformats.org/officeDocument/2006/relationships/slideLayout" Target="../slideLayouts/slideLayout3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1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37.xml"/><Relationship Id="rId21" Type="http://schemas.openxmlformats.org/officeDocument/2006/relationships/slideLayout" Target="../slideLayouts/slideLayout55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17" Type="http://schemas.openxmlformats.org/officeDocument/2006/relationships/slideLayout" Target="../slideLayouts/slideLayout51.xml"/><Relationship Id="rId2" Type="http://schemas.openxmlformats.org/officeDocument/2006/relationships/slideLayout" Target="../slideLayouts/slideLayout36.xml"/><Relationship Id="rId16" Type="http://schemas.openxmlformats.org/officeDocument/2006/relationships/slideLayout" Target="../slideLayouts/slideLayout50.xml"/><Relationship Id="rId20" Type="http://schemas.openxmlformats.org/officeDocument/2006/relationships/slideLayout" Target="../slideLayouts/slideLayout54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slideLayout" Target="../slideLayouts/slideLayout49.xml"/><Relationship Id="rId23" Type="http://schemas.openxmlformats.org/officeDocument/2006/relationships/theme" Target="../theme/theme3.xml"/><Relationship Id="rId10" Type="http://schemas.openxmlformats.org/officeDocument/2006/relationships/slideLayout" Target="../slideLayouts/slideLayout44.xml"/><Relationship Id="rId19" Type="http://schemas.openxmlformats.org/officeDocument/2006/relationships/slideLayout" Target="../slideLayouts/slideLayout53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Relationship Id="rId22" Type="http://schemas.openxmlformats.org/officeDocument/2006/relationships/slideLayout" Target="../slideLayouts/slideLayout5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5AB3A-01C7-F842-AE79-8D9F001A0411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00577-4D5A-2540-B682-38B8D9B1628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Date Placeholder 3"/>
          <p:cNvSpPr txBox="1">
            <a:spLocks/>
          </p:cNvSpPr>
          <p:nvPr userDrawn="1"/>
        </p:nvSpPr>
        <p:spPr>
          <a:xfrm>
            <a:off x="382172" y="6269142"/>
            <a:ext cx="7567613" cy="356394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750" kern="0" spc="300" dirty="0" smtClean="0">
                <a:solidFill>
                  <a:schemeClr val="tx1"/>
                </a:solidFill>
                <a:latin typeface="GalaxieCopernicus-Bold"/>
                <a:ea typeface="+mn-ea"/>
                <a:cs typeface="GalaxieCopernicus-Bold"/>
              </a:defRPr>
            </a:lvl1pPr>
            <a:lvl2pPr marL="912813" indent="-455613" algn="l" defTabSz="1827213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2pPr>
            <a:lvl3pPr marL="1827213" indent="-912813" algn="l" defTabSz="1827213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3pPr>
            <a:lvl4pPr marL="2741613" indent="-1370013" algn="l" defTabSz="1827213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4pPr>
            <a:lvl5pPr marL="3656013" indent="-1827213" algn="l" defTabSz="1827213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600"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600"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600"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600"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sz="900" dirty="0">
                <a:solidFill>
                  <a:schemeClr val="bg1"/>
                </a:solidFill>
                <a:latin typeface="Times New Roman" pitchFamily="18" charset="0"/>
                <a:ea typeface="Galaxie Copernicus Medium" charset="0"/>
                <a:cs typeface="Times New Roman" pitchFamily="18" charset="0"/>
              </a:rPr>
              <a:t>NORTH CAROLINA ASSOCIATION OF CERTIFIED PUBLIC ACCOUNTANTS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60475" y="6248550"/>
            <a:ext cx="8223051" cy="1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8609" y="6353919"/>
            <a:ext cx="679251" cy="330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95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449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7171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8056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50" r:id="rId1"/>
    <p:sldLayoutId id="2147484451" r:id="rId2"/>
    <p:sldLayoutId id="2147484452" r:id="rId3"/>
    <p:sldLayoutId id="2147484453" r:id="rId4"/>
    <p:sldLayoutId id="2147484454" r:id="rId5"/>
    <p:sldLayoutId id="2147484455" r:id="rId6"/>
    <p:sldLayoutId id="2147484456" r:id="rId7"/>
    <p:sldLayoutId id="2147484457" r:id="rId8"/>
    <p:sldLayoutId id="2147484458" r:id="rId9"/>
    <p:sldLayoutId id="2147484459" r:id="rId10"/>
    <p:sldLayoutId id="2147484460" r:id="rId11"/>
    <p:sldLayoutId id="2147484461" r:id="rId12"/>
    <p:sldLayoutId id="2147484462" r:id="rId13"/>
    <p:sldLayoutId id="2147484463" r:id="rId14"/>
    <p:sldLayoutId id="2147484464" r:id="rId15"/>
    <p:sldLayoutId id="2147484465" r:id="rId16"/>
    <p:sldLayoutId id="2147484466" r:id="rId17"/>
    <p:sldLayoutId id="2147484467" r:id="rId18"/>
    <p:sldLayoutId id="2147484469" r:id="rId19"/>
    <p:sldLayoutId id="2147484470" r:id="rId20"/>
    <p:sldLayoutId id="2147484471" r:id="rId21"/>
    <p:sldLayoutId id="2147484472" r:id="rId22"/>
  </p:sldLayoutIdLst>
  <p:txStyles>
    <p:titleStyle>
      <a:lvl1pPr algn="l" defTabSz="68461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75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defTabSz="68461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75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defTabSz="68461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75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defTabSz="68461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75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defTabSz="68461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75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342900" algn="l" defTabSz="684610" rtl="0" fontAlgn="base">
        <a:lnSpc>
          <a:spcPct val="90000"/>
        </a:lnSpc>
        <a:spcBef>
          <a:spcPct val="0"/>
        </a:spcBef>
        <a:spcAft>
          <a:spcPct val="0"/>
        </a:spcAft>
        <a:defRPr sz="2775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685800" algn="l" defTabSz="684610" rtl="0" fontAlgn="base">
        <a:lnSpc>
          <a:spcPct val="90000"/>
        </a:lnSpc>
        <a:spcBef>
          <a:spcPct val="0"/>
        </a:spcBef>
        <a:spcAft>
          <a:spcPct val="0"/>
        </a:spcAft>
        <a:defRPr sz="2775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028700" algn="l" defTabSz="684610" rtl="0" fontAlgn="base">
        <a:lnSpc>
          <a:spcPct val="90000"/>
        </a:lnSpc>
        <a:spcBef>
          <a:spcPct val="0"/>
        </a:spcBef>
        <a:spcAft>
          <a:spcPct val="0"/>
        </a:spcAft>
        <a:defRPr sz="2775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371600" algn="l" defTabSz="684610" rtl="0" fontAlgn="base">
        <a:lnSpc>
          <a:spcPct val="90000"/>
        </a:lnSpc>
        <a:spcBef>
          <a:spcPct val="0"/>
        </a:spcBef>
        <a:spcAft>
          <a:spcPct val="0"/>
        </a:spcAft>
        <a:defRPr sz="2775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170260" indent="-170260" algn="l" defTabSz="68461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Clr>
          <a:schemeClr val="bg1"/>
        </a:buClr>
        <a:buFont typeface="Arial" panose="020B0604020202020204" pitchFamily="34" charset="0"/>
        <a:buChar char="•"/>
        <a:defRPr sz="195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3160" indent="-170260" algn="l" defTabSz="68461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chemeClr val="bg1"/>
        </a:buClr>
        <a:buFont typeface="Helvetica" panose="020B0604020202020204" pitchFamily="34" charset="0"/>
        <a:buChar char="−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6060" indent="-170260" algn="l" defTabSz="68461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chemeClr val="bg1"/>
        </a:buClr>
        <a:buFont typeface="Arial" panose="020B0604020202020204" pitchFamily="34" charset="0"/>
        <a:buChar char="•"/>
        <a:defRPr sz="15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98960" indent="-170260" algn="l" defTabSz="68461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chemeClr val="bg1"/>
        </a:buClr>
        <a:buFont typeface="Helvetica" panose="020B0604020202020204" pitchFamily="34" charset="0"/>
        <a:buChar char="−"/>
        <a:defRPr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1860" indent="-170260" algn="l" defTabSz="68461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chemeClr val="bg1"/>
        </a:buClr>
        <a:buFont typeface="Helvetica" panose="020B0604020202020204" pitchFamily="34" charset="0"/>
        <a:buChar char="−"/>
        <a:defRPr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7171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131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4" r:id="rId1"/>
    <p:sldLayoutId id="2147484475" r:id="rId2"/>
    <p:sldLayoutId id="2147484476" r:id="rId3"/>
    <p:sldLayoutId id="2147484477" r:id="rId4"/>
    <p:sldLayoutId id="2147484478" r:id="rId5"/>
    <p:sldLayoutId id="2147484479" r:id="rId6"/>
    <p:sldLayoutId id="2147484480" r:id="rId7"/>
    <p:sldLayoutId id="2147484481" r:id="rId8"/>
    <p:sldLayoutId id="2147484482" r:id="rId9"/>
    <p:sldLayoutId id="2147484483" r:id="rId10"/>
    <p:sldLayoutId id="2147484484" r:id="rId11"/>
    <p:sldLayoutId id="2147484485" r:id="rId12"/>
    <p:sldLayoutId id="2147484486" r:id="rId13"/>
    <p:sldLayoutId id="2147484487" r:id="rId14"/>
    <p:sldLayoutId id="2147484488" r:id="rId15"/>
    <p:sldLayoutId id="2147484489" r:id="rId16"/>
    <p:sldLayoutId id="2147484490" r:id="rId17"/>
    <p:sldLayoutId id="2147484491" r:id="rId18"/>
    <p:sldLayoutId id="2147484492" r:id="rId19"/>
    <p:sldLayoutId id="2147484494" r:id="rId20"/>
    <p:sldLayoutId id="2147484495" r:id="rId21"/>
    <p:sldLayoutId id="2147484496" r:id="rId22"/>
  </p:sldLayoutIdLst>
  <p:txStyles>
    <p:titleStyle>
      <a:lvl1pPr algn="l" defTabSz="68461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75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defTabSz="68461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75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defTabSz="68461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75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defTabSz="68461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75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defTabSz="68461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75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342900" algn="l" defTabSz="684610" rtl="0" fontAlgn="base">
        <a:lnSpc>
          <a:spcPct val="90000"/>
        </a:lnSpc>
        <a:spcBef>
          <a:spcPct val="0"/>
        </a:spcBef>
        <a:spcAft>
          <a:spcPct val="0"/>
        </a:spcAft>
        <a:defRPr sz="2775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685800" algn="l" defTabSz="684610" rtl="0" fontAlgn="base">
        <a:lnSpc>
          <a:spcPct val="90000"/>
        </a:lnSpc>
        <a:spcBef>
          <a:spcPct val="0"/>
        </a:spcBef>
        <a:spcAft>
          <a:spcPct val="0"/>
        </a:spcAft>
        <a:defRPr sz="2775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028700" algn="l" defTabSz="684610" rtl="0" fontAlgn="base">
        <a:lnSpc>
          <a:spcPct val="90000"/>
        </a:lnSpc>
        <a:spcBef>
          <a:spcPct val="0"/>
        </a:spcBef>
        <a:spcAft>
          <a:spcPct val="0"/>
        </a:spcAft>
        <a:defRPr sz="2775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371600" algn="l" defTabSz="684610" rtl="0" fontAlgn="base">
        <a:lnSpc>
          <a:spcPct val="90000"/>
        </a:lnSpc>
        <a:spcBef>
          <a:spcPct val="0"/>
        </a:spcBef>
        <a:spcAft>
          <a:spcPct val="0"/>
        </a:spcAft>
        <a:defRPr sz="2775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170260" indent="-170260" algn="l" defTabSz="68461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Clr>
          <a:schemeClr val="bg1"/>
        </a:buClr>
        <a:buFont typeface="Arial" panose="020B0604020202020204" pitchFamily="34" charset="0"/>
        <a:buChar char="•"/>
        <a:defRPr sz="195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3160" indent="-170260" algn="l" defTabSz="68461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chemeClr val="bg1"/>
        </a:buClr>
        <a:buFont typeface="Helvetica" panose="020B0604020202020204" pitchFamily="34" charset="0"/>
        <a:buChar char="−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6060" indent="-170260" algn="l" defTabSz="68461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chemeClr val="bg1"/>
        </a:buClr>
        <a:buFont typeface="Arial" panose="020B0604020202020204" pitchFamily="34" charset="0"/>
        <a:buChar char="•"/>
        <a:defRPr sz="15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98960" indent="-170260" algn="l" defTabSz="68461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chemeClr val="bg1"/>
        </a:buClr>
        <a:buFont typeface="Helvetica" panose="020B0604020202020204" pitchFamily="34" charset="0"/>
        <a:buChar char="−"/>
        <a:defRPr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1860" indent="-170260" algn="l" defTabSz="68461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chemeClr val="bg1"/>
        </a:buClr>
        <a:buFont typeface="Helvetica" panose="020B0604020202020204" pitchFamily="34" charset="0"/>
        <a:buChar char="−"/>
        <a:defRPr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7542" y="869430"/>
            <a:ext cx="7728915" cy="1844455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Current Vision &amp; Mission Statement</a:t>
            </a:r>
            <a:br>
              <a:rPr lang="en-US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br>
              <a:rPr lang="en-US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7"/>
          <p:cNvSpPr txBox="1">
            <a:spLocks noGrp="1"/>
          </p:cNvSpPr>
          <p:nvPr>
            <p:ph type="ftr" sz="quarter" idx="5"/>
          </p:nvPr>
        </p:nvSpPr>
        <p:spPr>
          <a:xfrm>
            <a:off x="460959" y="6375552"/>
            <a:ext cx="608838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N</a:t>
            </a:r>
            <a:r>
              <a:rPr spc="65" dirty="0"/>
              <a:t> </a:t>
            </a:r>
            <a:r>
              <a:rPr spc="-5" dirty="0"/>
              <a:t>O</a:t>
            </a:r>
            <a:r>
              <a:rPr spc="65" dirty="0"/>
              <a:t> </a:t>
            </a:r>
            <a:r>
              <a:rPr dirty="0"/>
              <a:t>R</a:t>
            </a:r>
            <a:r>
              <a:rPr spc="65" dirty="0"/>
              <a:t> </a:t>
            </a:r>
            <a:r>
              <a:rPr dirty="0"/>
              <a:t>T</a:t>
            </a:r>
            <a:r>
              <a:rPr spc="55" dirty="0"/>
              <a:t> </a:t>
            </a:r>
            <a:r>
              <a:rPr spc="-5" dirty="0"/>
              <a:t>H</a:t>
            </a:r>
            <a:r>
              <a:rPr spc="165" dirty="0"/>
              <a:t> </a:t>
            </a:r>
            <a:r>
              <a:rPr dirty="0"/>
              <a:t>C</a:t>
            </a:r>
            <a:r>
              <a:rPr spc="65" dirty="0"/>
              <a:t> </a:t>
            </a:r>
            <a:r>
              <a:rPr spc="-5" dirty="0"/>
              <a:t>A</a:t>
            </a:r>
            <a:r>
              <a:rPr spc="55" dirty="0"/>
              <a:t> </a:t>
            </a:r>
            <a:r>
              <a:rPr dirty="0"/>
              <a:t>R</a:t>
            </a:r>
            <a:r>
              <a:rPr spc="65" dirty="0"/>
              <a:t> </a:t>
            </a:r>
            <a:r>
              <a:rPr spc="-5" dirty="0"/>
              <a:t>O</a:t>
            </a:r>
            <a:r>
              <a:rPr spc="65" dirty="0"/>
              <a:t> </a:t>
            </a:r>
            <a:r>
              <a:rPr dirty="0"/>
              <a:t>L</a:t>
            </a:r>
            <a:r>
              <a:rPr spc="55" dirty="0"/>
              <a:t> </a:t>
            </a:r>
            <a:r>
              <a:rPr dirty="0"/>
              <a:t>I</a:t>
            </a:r>
            <a:r>
              <a:rPr spc="65" dirty="0"/>
              <a:t> </a:t>
            </a:r>
            <a:r>
              <a:rPr spc="-5" dirty="0"/>
              <a:t>N</a:t>
            </a:r>
            <a:r>
              <a:rPr spc="65" dirty="0"/>
              <a:t> </a:t>
            </a:r>
            <a:r>
              <a:rPr spc="-5" dirty="0"/>
              <a:t>A</a:t>
            </a:r>
            <a:r>
              <a:rPr spc="175" dirty="0"/>
              <a:t> </a:t>
            </a:r>
            <a:r>
              <a:rPr spc="-5" dirty="0"/>
              <a:t>A</a:t>
            </a:r>
            <a:r>
              <a:rPr spc="55" dirty="0"/>
              <a:t> </a:t>
            </a:r>
            <a:r>
              <a:rPr spc="-5" dirty="0"/>
              <a:t>S</a:t>
            </a:r>
            <a:r>
              <a:rPr spc="75" dirty="0"/>
              <a:t> </a:t>
            </a:r>
            <a:r>
              <a:rPr spc="-5" dirty="0"/>
              <a:t>S</a:t>
            </a:r>
            <a:r>
              <a:rPr spc="75" dirty="0"/>
              <a:t> </a:t>
            </a:r>
            <a:r>
              <a:rPr spc="-5" dirty="0"/>
              <a:t>O</a:t>
            </a:r>
            <a:r>
              <a:rPr spc="65" dirty="0"/>
              <a:t> </a:t>
            </a:r>
            <a:r>
              <a:rPr dirty="0"/>
              <a:t>C</a:t>
            </a:r>
            <a:r>
              <a:rPr spc="65" dirty="0"/>
              <a:t> </a:t>
            </a:r>
            <a:r>
              <a:rPr dirty="0"/>
              <a:t>I</a:t>
            </a:r>
            <a:r>
              <a:rPr spc="65" dirty="0"/>
              <a:t> </a:t>
            </a:r>
            <a:r>
              <a:rPr spc="-5" dirty="0"/>
              <a:t>A</a:t>
            </a:r>
            <a:r>
              <a:rPr spc="55" dirty="0"/>
              <a:t> </a:t>
            </a:r>
            <a:r>
              <a:rPr dirty="0"/>
              <a:t>T</a:t>
            </a:r>
            <a:r>
              <a:rPr spc="55" dirty="0"/>
              <a:t> </a:t>
            </a:r>
            <a:r>
              <a:rPr dirty="0"/>
              <a:t>I</a:t>
            </a:r>
            <a:r>
              <a:rPr spc="65" dirty="0"/>
              <a:t> </a:t>
            </a:r>
            <a:r>
              <a:rPr spc="-5" dirty="0"/>
              <a:t>O</a:t>
            </a:r>
            <a:r>
              <a:rPr spc="65" dirty="0"/>
              <a:t> </a:t>
            </a:r>
            <a:r>
              <a:rPr spc="-5" dirty="0"/>
              <a:t>N</a:t>
            </a:r>
            <a:r>
              <a:rPr spc="190" dirty="0"/>
              <a:t> </a:t>
            </a:r>
            <a:r>
              <a:rPr spc="-5" dirty="0"/>
              <a:t>O</a:t>
            </a:r>
            <a:r>
              <a:rPr spc="65" dirty="0"/>
              <a:t> </a:t>
            </a:r>
            <a:r>
              <a:rPr spc="-5" dirty="0"/>
              <a:t>F</a:t>
            </a:r>
            <a:r>
              <a:rPr spc="155" dirty="0"/>
              <a:t> </a:t>
            </a:r>
            <a:r>
              <a:rPr dirty="0"/>
              <a:t>C</a:t>
            </a:r>
            <a:r>
              <a:rPr spc="65" dirty="0"/>
              <a:t> </a:t>
            </a:r>
            <a:r>
              <a:rPr dirty="0"/>
              <a:t>E</a:t>
            </a:r>
            <a:r>
              <a:rPr spc="75" dirty="0"/>
              <a:t> </a:t>
            </a:r>
            <a:r>
              <a:rPr dirty="0"/>
              <a:t>R</a:t>
            </a:r>
            <a:r>
              <a:rPr spc="65" dirty="0"/>
              <a:t> </a:t>
            </a:r>
            <a:r>
              <a:rPr dirty="0"/>
              <a:t>T</a:t>
            </a:r>
            <a:r>
              <a:rPr spc="55" dirty="0"/>
              <a:t> </a:t>
            </a:r>
            <a:r>
              <a:rPr dirty="0"/>
              <a:t>I</a:t>
            </a:r>
            <a:r>
              <a:rPr spc="65" dirty="0"/>
              <a:t> </a:t>
            </a:r>
            <a:r>
              <a:rPr spc="-5" dirty="0"/>
              <a:t>F</a:t>
            </a:r>
            <a:r>
              <a:rPr spc="75" dirty="0"/>
              <a:t> </a:t>
            </a:r>
            <a:r>
              <a:rPr dirty="0"/>
              <a:t>I</a:t>
            </a:r>
            <a:r>
              <a:rPr spc="65" dirty="0"/>
              <a:t> </a:t>
            </a:r>
            <a:r>
              <a:rPr dirty="0"/>
              <a:t>E</a:t>
            </a:r>
            <a:r>
              <a:rPr spc="75" dirty="0"/>
              <a:t> </a:t>
            </a:r>
            <a:r>
              <a:rPr spc="-5" dirty="0"/>
              <a:t>D</a:t>
            </a:r>
            <a:r>
              <a:rPr spc="150" dirty="0"/>
              <a:t> </a:t>
            </a:r>
            <a:r>
              <a:rPr spc="-5" dirty="0"/>
              <a:t>P</a:t>
            </a:r>
            <a:r>
              <a:rPr spc="85" dirty="0"/>
              <a:t> </a:t>
            </a:r>
            <a:r>
              <a:rPr spc="-5" dirty="0"/>
              <a:t>U</a:t>
            </a:r>
            <a:r>
              <a:rPr spc="65" dirty="0"/>
              <a:t> </a:t>
            </a:r>
            <a:r>
              <a:rPr dirty="0"/>
              <a:t>B</a:t>
            </a:r>
            <a:r>
              <a:rPr spc="65" dirty="0"/>
              <a:t> </a:t>
            </a:r>
            <a:r>
              <a:rPr dirty="0"/>
              <a:t>L</a:t>
            </a:r>
            <a:r>
              <a:rPr spc="55" dirty="0"/>
              <a:t> </a:t>
            </a:r>
            <a:r>
              <a:rPr dirty="0"/>
              <a:t>I</a:t>
            </a:r>
            <a:r>
              <a:rPr spc="65" dirty="0"/>
              <a:t> </a:t>
            </a:r>
            <a:r>
              <a:rPr dirty="0"/>
              <a:t>C</a:t>
            </a:r>
            <a:r>
              <a:rPr spc="130" dirty="0"/>
              <a:t> </a:t>
            </a:r>
            <a:r>
              <a:rPr spc="-5" dirty="0"/>
              <a:t>A</a:t>
            </a:r>
            <a:r>
              <a:rPr spc="55" dirty="0"/>
              <a:t> </a:t>
            </a:r>
            <a:r>
              <a:rPr dirty="0"/>
              <a:t>C</a:t>
            </a:r>
            <a:r>
              <a:rPr spc="65" dirty="0"/>
              <a:t> </a:t>
            </a:r>
            <a:r>
              <a:rPr dirty="0"/>
              <a:t>C</a:t>
            </a:r>
            <a:r>
              <a:rPr spc="65" dirty="0"/>
              <a:t> </a:t>
            </a:r>
            <a:r>
              <a:rPr spc="-5" dirty="0"/>
              <a:t>O</a:t>
            </a:r>
            <a:r>
              <a:rPr spc="65" dirty="0"/>
              <a:t> </a:t>
            </a:r>
            <a:r>
              <a:rPr spc="-5" dirty="0"/>
              <a:t>U</a:t>
            </a:r>
            <a:r>
              <a:rPr spc="65" dirty="0"/>
              <a:t> </a:t>
            </a:r>
            <a:r>
              <a:rPr spc="-5" dirty="0"/>
              <a:t>N</a:t>
            </a:r>
            <a:r>
              <a:rPr spc="65" dirty="0"/>
              <a:t> </a:t>
            </a:r>
            <a:r>
              <a:rPr dirty="0"/>
              <a:t>T</a:t>
            </a:r>
            <a:r>
              <a:rPr spc="55" dirty="0"/>
              <a:t> </a:t>
            </a:r>
            <a:r>
              <a:rPr spc="-5" dirty="0"/>
              <a:t>A</a:t>
            </a:r>
            <a:r>
              <a:rPr spc="55" dirty="0"/>
              <a:t> </a:t>
            </a:r>
            <a:r>
              <a:rPr spc="-5" dirty="0"/>
              <a:t>N</a:t>
            </a:r>
            <a:r>
              <a:rPr spc="65" dirty="0"/>
              <a:t> </a:t>
            </a:r>
            <a:r>
              <a:rPr dirty="0"/>
              <a:t>T</a:t>
            </a:r>
            <a:r>
              <a:rPr spc="55" dirty="0"/>
              <a:t> </a:t>
            </a:r>
            <a:r>
              <a:rPr spc="-5" dirty="0"/>
              <a:t>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93" t="60307" r="15324"/>
          <a:stretch/>
        </p:blipFill>
        <p:spPr>
          <a:xfrm>
            <a:off x="4853352" y="3301436"/>
            <a:ext cx="3322317" cy="15753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444" r="59533"/>
          <a:stretch/>
        </p:blipFill>
        <p:spPr>
          <a:xfrm>
            <a:off x="1020468" y="3301436"/>
            <a:ext cx="3434301" cy="1575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522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Agreed Upon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spcAft>
                <a:spcPts val="1200"/>
              </a:spcAft>
            </a:pPr>
            <a:r>
              <a:rPr lang="en-US" dirty="0"/>
              <a:t>General agreement the accounting profession is changing and the Association needs to change to meet the needs of this changing profession.</a:t>
            </a:r>
          </a:p>
          <a:p>
            <a:pPr lvl="0">
              <a:spcAft>
                <a:spcPts val="1200"/>
              </a:spcAft>
            </a:pPr>
            <a:r>
              <a:rPr lang="en-US" dirty="0"/>
              <a:t>Lines are blurring between what CPAs do and what non-CPAs do.</a:t>
            </a:r>
          </a:p>
          <a:p>
            <a:pPr lvl="0">
              <a:spcAft>
                <a:spcPts val="1200"/>
              </a:spcAft>
            </a:pPr>
            <a:r>
              <a:rPr lang="en-US" dirty="0"/>
              <a:t>Mission and vision statements should be more inclusive – meaning to encompass all individuals working directly or indirectly in the </a:t>
            </a:r>
            <a:r>
              <a:rPr lang="en-US"/>
              <a:t>accounting profession.</a:t>
            </a:r>
            <a:endParaRPr lang="en-US" dirty="0"/>
          </a:p>
          <a:p>
            <a:pPr lvl="0">
              <a:spcAft>
                <a:spcPts val="1200"/>
              </a:spcAft>
            </a:pPr>
            <a:r>
              <a:rPr lang="en-US" dirty="0"/>
              <a:t>Mission and vision statements should encompass providing services to members and others in the accounting profession and community.</a:t>
            </a:r>
          </a:p>
        </p:txBody>
      </p:sp>
    </p:spTree>
    <p:extLst>
      <p:ext uri="{BB962C8B-B14F-4D97-AF65-F5344CB8AC3E}">
        <p14:creationId xmlns:p14="http://schemas.microsoft.com/office/powerpoint/2010/main" val="941209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Vision Defined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“A short phrase describing the future you are ultimately working towards (i.e., final destination or desired end state).”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/>
              <a:t>Elements</a:t>
            </a:r>
          </a:p>
          <a:p>
            <a:r>
              <a:rPr lang="en-US" dirty="0"/>
              <a:t>Clear (8</a:t>
            </a:r>
            <a:r>
              <a:rPr lang="en-US" baseline="30000" dirty="0"/>
              <a:t>th</a:t>
            </a:r>
            <a:r>
              <a:rPr lang="en-US" dirty="0"/>
              <a:t> grade level)</a:t>
            </a:r>
          </a:p>
          <a:p>
            <a:r>
              <a:rPr lang="en-US" dirty="0"/>
              <a:t>Concise (5-14 words)</a:t>
            </a:r>
          </a:p>
          <a:p>
            <a:r>
              <a:rPr lang="en-US" dirty="0"/>
              <a:t>Future focused</a:t>
            </a:r>
          </a:p>
          <a:p>
            <a:r>
              <a:rPr lang="en-US" dirty="0"/>
              <a:t>Phrase</a:t>
            </a:r>
          </a:p>
        </p:txBody>
      </p:sp>
    </p:spTree>
    <p:extLst>
      <p:ext uri="{BB962C8B-B14F-4D97-AF65-F5344CB8AC3E}">
        <p14:creationId xmlns:p14="http://schemas.microsoft.com/office/powerpoint/2010/main" val="1218107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Mission Defined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“One sentence statement describing the reason your organization or program exists. (what you do + who/what you do this for)”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/>
              <a:t>Elements</a:t>
            </a:r>
          </a:p>
          <a:p>
            <a:r>
              <a:rPr lang="en-US" dirty="0"/>
              <a:t>Clear (8</a:t>
            </a:r>
            <a:r>
              <a:rPr lang="en-US" baseline="30000" dirty="0"/>
              <a:t>th</a:t>
            </a:r>
            <a:r>
              <a:rPr lang="en-US" dirty="0"/>
              <a:t> grade level)</a:t>
            </a:r>
          </a:p>
          <a:p>
            <a:r>
              <a:rPr lang="en-US" dirty="0"/>
              <a:t>Concise (5-14 words, 20 max)</a:t>
            </a:r>
          </a:p>
          <a:p>
            <a:r>
              <a:rPr lang="en-US" dirty="0"/>
              <a:t>Used to focus and guide decisions – current focused</a:t>
            </a:r>
          </a:p>
          <a:p>
            <a:r>
              <a:rPr lang="en-US" dirty="0"/>
              <a:t>Actions paired with beneficiaries</a:t>
            </a:r>
          </a:p>
        </p:txBody>
      </p:sp>
    </p:spTree>
    <p:extLst>
      <p:ext uri="{BB962C8B-B14F-4D97-AF65-F5344CB8AC3E}">
        <p14:creationId xmlns:p14="http://schemas.microsoft.com/office/powerpoint/2010/main" val="155358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2_Office Theme">
  <a:themeElements>
    <a:clrScheme name="Brand">
      <a:dk1>
        <a:srgbClr val="000000"/>
      </a:dk1>
      <a:lt1>
        <a:srgbClr val="FFFFFF"/>
      </a:lt1>
      <a:dk2>
        <a:srgbClr val="72246C"/>
      </a:dk2>
      <a:lt2>
        <a:srgbClr val="1D1D1D"/>
      </a:lt2>
      <a:accent1>
        <a:srgbClr val="96146E"/>
      </a:accent1>
      <a:accent2>
        <a:srgbClr val="DC6A2F"/>
      </a:accent2>
      <a:accent3>
        <a:srgbClr val="41B6E6"/>
      </a:accent3>
      <a:accent4>
        <a:srgbClr val="48A23F"/>
      </a:accent4>
      <a:accent5>
        <a:srgbClr val="72246C"/>
      </a:accent5>
      <a:accent6>
        <a:srgbClr val="3A5CAE"/>
      </a:accent6>
      <a:hlink>
        <a:srgbClr val="3A5DAE"/>
      </a:hlink>
      <a:folHlink>
        <a:srgbClr val="96146E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3_Office Theme">
  <a:themeElements>
    <a:clrScheme name="Brand">
      <a:dk1>
        <a:srgbClr val="000000"/>
      </a:dk1>
      <a:lt1>
        <a:srgbClr val="FFFFFF"/>
      </a:lt1>
      <a:dk2>
        <a:srgbClr val="72246C"/>
      </a:dk2>
      <a:lt2>
        <a:srgbClr val="1D1D1D"/>
      </a:lt2>
      <a:accent1>
        <a:srgbClr val="96146E"/>
      </a:accent1>
      <a:accent2>
        <a:srgbClr val="DC6A2F"/>
      </a:accent2>
      <a:accent3>
        <a:srgbClr val="41B6E6"/>
      </a:accent3>
      <a:accent4>
        <a:srgbClr val="48A23F"/>
      </a:accent4>
      <a:accent5>
        <a:srgbClr val="72246C"/>
      </a:accent5>
      <a:accent6>
        <a:srgbClr val="3A5CAE"/>
      </a:accent6>
      <a:hlink>
        <a:srgbClr val="3A5DAE"/>
      </a:hlink>
      <a:folHlink>
        <a:srgbClr val="96146E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4983</TotalTime>
  <Words>234</Words>
  <Application>Microsoft Office PowerPoint</Application>
  <PresentationFormat>On-screen Show (4:3)</PresentationFormat>
  <Paragraphs>24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Arial</vt:lpstr>
      <vt:lpstr>Calibri</vt:lpstr>
      <vt:lpstr>Calibri Light</vt:lpstr>
      <vt:lpstr>Helvetica</vt:lpstr>
      <vt:lpstr>Lucida Grande</vt:lpstr>
      <vt:lpstr>Tahoma</vt:lpstr>
      <vt:lpstr>Times New Roman</vt:lpstr>
      <vt:lpstr>Office Theme</vt:lpstr>
      <vt:lpstr>22_Office Theme</vt:lpstr>
      <vt:lpstr>23_Office Theme</vt:lpstr>
      <vt:lpstr>Current Vision &amp; Mission Statement  </vt:lpstr>
      <vt:lpstr>Agreed Upon Principles</vt:lpstr>
      <vt:lpstr>Vision Defined</vt:lpstr>
      <vt:lpstr>Mission Defined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Microsoft Office User</dc:creator>
  <cp:lastModifiedBy>Lisa Seaton</cp:lastModifiedBy>
  <cp:revision>331</cp:revision>
  <cp:lastPrinted>2016-09-07T12:27:11Z</cp:lastPrinted>
  <dcterms:created xsi:type="dcterms:W3CDTF">2016-05-05T14:42:50Z</dcterms:created>
  <dcterms:modified xsi:type="dcterms:W3CDTF">2019-09-23T19:54:22Z</dcterms:modified>
</cp:coreProperties>
</file>